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3E4-E959-4BB3-8A8D-38CEDBBE0CF5}" type="datetimeFigureOut">
              <a:rPr lang="fa-IR" smtClean="0"/>
              <a:t>06/07/1440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C22-7F23-482D-9632-B13107C14DE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274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3E4-E959-4BB3-8A8D-38CEDBBE0CF5}" type="datetimeFigureOut">
              <a:rPr lang="fa-IR" smtClean="0"/>
              <a:t>06/07/1440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C22-7F23-482D-9632-B13107C14DE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368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3E4-E959-4BB3-8A8D-38CEDBBE0CF5}" type="datetimeFigureOut">
              <a:rPr lang="fa-IR" smtClean="0"/>
              <a:t>06/07/1440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C22-7F23-482D-9632-B13107C14DE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655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3E4-E959-4BB3-8A8D-38CEDBBE0CF5}" type="datetimeFigureOut">
              <a:rPr lang="fa-IR" smtClean="0"/>
              <a:t>06/07/1440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C22-7F23-482D-9632-B13107C14DE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726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3E4-E959-4BB3-8A8D-38CEDBBE0CF5}" type="datetimeFigureOut">
              <a:rPr lang="fa-IR" smtClean="0"/>
              <a:t>06/07/1440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C22-7F23-482D-9632-B13107C14DE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705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3E4-E959-4BB3-8A8D-38CEDBBE0CF5}" type="datetimeFigureOut">
              <a:rPr lang="fa-IR" smtClean="0"/>
              <a:t>06/07/1440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C22-7F23-482D-9632-B13107C14DE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93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3E4-E959-4BB3-8A8D-38CEDBBE0CF5}" type="datetimeFigureOut">
              <a:rPr lang="fa-IR" smtClean="0"/>
              <a:t>06/07/1440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C22-7F23-482D-9632-B13107C14DE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043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3E4-E959-4BB3-8A8D-38CEDBBE0CF5}" type="datetimeFigureOut">
              <a:rPr lang="fa-IR" smtClean="0"/>
              <a:t>06/07/1440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C22-7F23-482D-9632-B13107C14DE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294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3E4-E959-4BB3-8A8D-38CEDBBE0CF5}" type="datetimeFigureOut">
              <a:rPr lang="fa-IR" smtClean="0"/>
              <a:t>06/07/1440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C22-7F23-482D-9632-B13107C14DE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316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3E4-E959-4BB3-8A8D-38CEDBBE0CF5}" type="datetimeFigureOut">
              <a:rPr lang="fa-IR" smtClean="0"/>
              <a:t>06/07/1440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C22-7F23-482D-9632-B13107C14DE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62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E3E4-E959-4BB3-8A8D-38CEDBBE0CF5}" type="datetimeFigureOut">
              <a:rPr lang="fa-IR" smtClean="0"/>
              <a:t>06/07/1440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EC22-7F23-482D-9632-B13107C14DE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729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E3E4-E959-4BB3-8A8D-38CEDBBE0CF5}" type="datetimeFigureOut">
              <a:rPr lang="fa-IR" smtClean="0"/>
              <a:t>06/07/1440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EC22-7F23-482D-9632-B13107C14DE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920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1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5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1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07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Media Co.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sugarcane</dc:creator>
  <cp:lastModifiedBy>sugarcane</cp:lastModifiedBy>
  <cp:revision>4</cp:revision>
  <dcterms:created xsi:type="dcterms:W3CDTF">2019-01-27T07:54:36Z</dcterms:created>
  <dcterms:modified xsi:type="dcterms:W3CDTF">2019-02-12T06:27:58Z</dcterms:modified>
</cp:coreProperties>
</file>